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DF56-A3D2-493B-B955-8B0C9E464055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BD45-C9C4-49F3-9578-60778E20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8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DF56-A3D2-493B-B955-8B0C9E464055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BD45-C9C4-49F3-9578-60778E20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9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DF56-A3D2-493B-B955-8B0C9E464055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BD45-C9C4-49F3-9578-60778E20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9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DF56-A3D2-493B-B955-8B0C9E464055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BD45-C9C4-49F3-9578-60778E20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0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DF56-A3D2-493B-B955-8B0C9E464055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BD45-C9C4-49F3-9578-60778E20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6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DF56-A3D2-493B-B955-8B0C9E464055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BD45-C9C4-49F3-9578-60778E20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6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DF56-A3D2-493B-B955-8B0C9E464055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BD45-C9C4-49F3-9578-60778E20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6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DF56-A3D2-493B-B955-8B0C9E464055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BD45-C9C4-49F3-9578-60778E20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7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DF56-A3D2-493B-B955-8B0C9E464055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BD45-C9C4-49F3-9578-60778E20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10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DF56-A3D2-493B-B955-8B0C9E464055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BD45-C9C4-49F3-9578-60778E20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4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DF56-A3D2-493B-B955-8B0C9E464055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BD45-C9C4-49F3-9578-60778E20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2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5DF56-A3D2-493B-B955-8B0C9E464055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7BD45-C9C4-49F3-9578-60778E20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7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graphy.com/people/john-cheever-9245907" TargetMode="External"/><Relationship Id="rId2" Type="http://schemas.openxmlformats.org/officeDocument/2006/relationships/hyperlink" Target="http://202.121.96.130/Download/20091207184417_734640623434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Brainstorm:  What elements must be in place for a story to be considered a quest?</a:t>
            </a:r>
          </a:p>
        </p:txBody>
      </p:sp>
    </p:spTree>
    <p:extLst>
      <p:ext uri="{BB962C8B-B14F-4D97-AF65-F5344CB8AC3E}">
        <p14:creationId xmlns:p14="http://schemas.microsoft.com/office/powerpoint/2010/main" val="302869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5 Elements of a Quest (usually)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quester (obviously)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place to go (not always a physical destination)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STATED reason for the quest (usually not the real reason)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Trials encountered on quest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REAL reason for the quest</a:t>
            </a:r>
          </a:p>
        </p:txBody>
      </p:sp>
    </p:spTree>
    <p:extLst>
      <p:ext uri="{BB962C8B-B14F-4D97-AF65-F5344CB8AC3E}">
        <p14:creationId xmlns:p14="http://schemas.microsoft.com/office/powerpoint/2010/main" val="213579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Spoiler Alert!!!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REAL reason for the quest is ALWAYS the acquisition of self knowledge.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Ok maybe not ALWAYS.  We don’t use words like “never” and “always” much in literary analysis.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Even so, this is (very often) the real reason for the quest.</a:t>
            </a:r>
          </a:p>
        </p:txBody>
      </p:sp>
    </p:spTree>
    <p:extLst>
      <p:ext uri="{BB962C8B-B14F-4D97-AF65-F5344CB8AC3E}">
        <p14:creationId xmlns:p14="http://schemas.microsoft.com/office/powerpoint/2010/main" val="45513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How do these works fit the archetype of a quest?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Harry Potter</a:t>
            </a:r>
          </a:p>
          <a:p>
            <a:pPr eaLnBrk="1" hangingPunct="1"/>
            <a:r>
              <a:rPr lang="en-US" altLang="en-US" i="1" smtClean="0"/>
              <a:t>Star Wars</a:t>
            </a:r>
          </a:p>
          <a:p>
            <a:pPr eaLnBrk="1" hangingPunct="1"/>
            <a:r>
              <a:rPr lang="en-US" altLang="en-US" i="1" smtClean="0"/>
              <a:t>The Lion King</a:t>
            </a:r>
          </a:p>
          <a:p>
            <a:pPr eaLnBrk="1" hangingPunct="1"/>
            <a:r>
              <a:rPr lang="en-US" altLang="en-US" i="1" smtClean="0"/>
              <a:t>The Wizard of Oz</a:t>
            </a:r>
          </a:p>
          <a:p>
            <a:pPr eaLnBrk="1" hangingPunct="1"/>
            <a:r>
              <a:rPr lang="en-US" altLang="en-US" i="1" smtClean="0"/>
              <a:t>Lord of the Rings</a:t>
            </a:r>
          </a:p>
          <a:p>
            <a:pPr eaLnBrk="1" hangingPunct="1"/>
            <a:r>
              <a:rPr lang="en-US" altLang="en-US" i="1" smtClean="0"/>
              <a:t>Chronicles of Narnia</a:t>
            </a:r>
          </a:p>
          <a:p>
            <a:pPr eaLnBrk="1" hangingPunct="1"/>
            <a:r>
              <a:rPr lang="en-US" altLang="en-US" i="1" smtClean="0"/>
              <a:t>The Odyssey</a:t>
            </a:r>
          </a:p>
        </p:txBody>
      </p:sp>
    </p:spTree>
    <p:extLst>
      <p:ext uri="{BB962C8B-B14F-4D97-AF65-F5344CB8AC3E}">
        <p14:creationId xmlns:p14="http://schemas.microsoft.com/office/powerpoint/2010/main" val="290693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/>
              </a:rPr>
              <a:t>“The Swimmer” </a:t>
            </a:r>
            <a:r>
              <a:rPr lang="en-US" altLang="en-US" smtClean="0">
                <a:hlinkClick r:id="rId3"/>
              </a:rPr>
              <a:t>by John Cheever</a:t>
            </a:r>
            <a:endParaRPr lang="en-US" alt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0386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smtClean="0"/>
              <a:t>Write three questions you have about the text.</a:t>
            </a:r>
          </a:p>
          <a:p>
            <a:pPr eaLnBrk="1" hangingPunct="1"/>
            <a:r>
              <a:rPr lang="en-US" altLang="en-US" smtClean="0"/>
              <a:t>How does Cheever use the quest archetype to create meaning in “The Swimmer?” (one page response) </a:t>
            </a:r>
          </a:p>
          <a:p>
            <a:pPr eaLnBrk="1" hangingPunct="1"/>
            <a:r>
              <a:rPr lang="en-US" altLang="en-US" smtClean="0"/>
              <a:t>What other patterns or symbols do you suspect might be working in the text? Take some stabs!  Remember that any answer can be a good one if it’s argued well!</a:t>
            </a:r>
          </a:p>
        </p:txBody>
      </p:sp>
    </p:spTree>
    <p:extLst>
      <p:ext uri="{BB962C8B-B14F-4D97-AF65-F5344CB8AC3E}">
        <p14:creationId xmlns:p14="http://schemas.microsoft.com/office/powerpoint/2010/main" val="73863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Quests </vt:lpstr>
      <vt:lpstr>5 Elements of a Quest (usually)</vt:lpstr>
      <vt:lpstr>Spoiler Alert!!!</vt:lpstr>
      <vt:lpstr>How do these works fit the archetype of a quest?</vt:lpstr>
      <vt:lpstr>“The Swimmer” by John Cheever</vt:lpstr>
    </vt:vector>
  </TitlesOfParts>
  <Company>SD5LRC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Quests </dc:title>
  <dc:creator>Administrator</dc:creator>
  <cp:lastModifiedBy>Administrator</cp:lastModifiedBy>
  <cp:revision>1</cp:revision>
  <dcterms:created xsi:type="dcterms:W3CDTF">2014-09-15T18:35:27Z</dcterms:created>
  <dcterms:modified xsi:type="dcterms:W3CDTF">2014-09-15T18:36:02Z</dcterms:modified>
</cp:coreProperties>
</file>